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59" r:id="rId10"/>
    <p:sldId id="268" r:id="rId11"/>
    <p:sldId id="269" r:id="rId12"/>
    <p:sldId id="270" r:id="rId13"/>
    <p:sldId id="271" r:id="rId14"/>
    <p:sldId id="272" r:id="rId15"/>
    <p:sldId id="273" r:id="rId16"/>
    <p:sldId id="267" r:id="rId17"/>
    <p:sldId id="274" r:id="rId18"/>
    <p:sldId id="275" r:id="rId19"/>
    <p:sldId id="276" r:id="rId20"/>
    <p:sldId id="278" r:id="rId21"/>
    <p:sldId id="279" r:id="rId22"/>
    <p:sldId id="280" r:id="rId23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BB0D4C-9FC8-4F17-8C33-E1E3985388CC}">
          <p14:sldIdLst>
            <p14:sldId id="256"/>
            <p14:sldId id="257"/>
            <p14:sldId id="258"/>
            <p14:sldId id="261"/>
            <p14:sldId id="262"/>
            <p14:sldId id="263"/>
            <p14:sldId id="264"/>
            <p14:sldId id="265"/>
            <p14:sldId id="259"/>
            <p14:sldId id="268"/>
            <p14:sldId id="269"/>
            <p14:sldId id="270"/>
            <p14:sldId id="271"/>
            <p14:sldId id="272"/>
            <p14:sldId id="273"/>
            <p14:sldId id="267"/>
            <p14:sldId id="274"/>
            <p14:sldId id="275"/>
            <p14:sldId id="276"/>
            <p14:sldId id="278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95" d="100"/>
          <a:sy n="195" d="100"/>
        </p:scale>
        <p:origin x="4338" y="17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4986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830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00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595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10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6437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2280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083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11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7454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6341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28590-A45E-42F5-9160-6EDB44BA3A7A}" type="datetimeFigureOut">
              <a:rPr lang="sv-SE" smtClean="0"/>
              <a:t>2016-11-21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67AD2-9227-4E51-937A-43CA9623C25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9153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62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404664"/>
            <a:ext cx="7992888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0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908720"/>
            <a:ext cx="849694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0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908720"/>
            <a:ext cx="6552768" cy="413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692696"/>
            <a:ext cx="7992888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8136904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8064896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476672"/>
            <a:ext cx="7704856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02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1809750"/>
            <a:ext cx="576072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33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1809750"/>
            <a:ext cx="576072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6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548680"/>
            <a:ext cx="8280920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35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28" y="404664"/>
            <a:ext cx="7776904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332656"/>
            <a:ext cx="7776864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692696"/>
            <a:ext cx="8568952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8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548680"/>
            <a:ext cx="8064896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2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404664"/>
            <a:ext cx="8784976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476672"/>
            <a:ext cx="864096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620688"/>
            <a:ext cx="8496944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95536" y="476672"/>
            <a:ext cx="828092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692696"/>
            <a:ext cx="8064896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37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332656"/>
            <a:ext cx="8712968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3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836712"/>
            <a:ext cx="7704856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7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Volvo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Lövdinger Per</dc:creator>
  <cp:lastModifiedBy>Lövdinger Per</cp:lastModifiedBy>
  <cp:revision>5</cp:revision>
  <dcterms:created xsi:type="dcterms:W3CDTF">2016-11-21T11:55:05Z</dcterms:created>
  <dcterms:modified xsi:type="dcterms:W3CDTF">2016-11-21T22:05:27Z</dcterms:modified>
</cp:coreProperties>
</file>